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76" r:id="rId4"/>
    <p:sldId id="271" r:id="rId5"/>
    <p:sldId id="277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37:39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269 1 21864,'-17'50'703,"0"0"1,6-7-3386,-11 11 0,-3-1 2760,1-20-66,-2 6 1408,2-12-1404,16-17 928,-11 17-916,10-13-1624,-15 35 1640,20-36 2354,-9 19-2292,7-20-95,-1 15 17,1-10-1960,1 5 1982,5-18 2247,-1-1-2297,1-3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37:40.4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221 0 18952,'-12'30'185,"3"-5"1433,2 24-671,-13-2 0,-3 2-745,2 28-96,-22 13-5,37-72 95,1-1 17,2 2 39,-2 8-180,2-9 791,-8 32-673,6-34 360,-11 26-416,9-34-3498,-4 3 3370,5-6 5,3-2-646,1-1 658,1 0-12,0-1 0,1 1-11,-1-2-84,1 1-2851,5 7-1249,2-1-4156,2 3 8340,1-3 0,-6-5 0,-2-1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58827-77AB-3347-9083-CF33450C837F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3.2 Rotations and Angular Velocities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curved 3-dimensional space, but the feasible velocities at any point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form a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3-dimensional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(the “tangent space”).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Any rotational velocity can be expressed as 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velocity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 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which can be considered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the product of a unit axis (in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and a speed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(a scalar).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orthogonal group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matrices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Implicit representation with 9 numbers for 3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E48675-BE6E-1348-A73D-28802B1C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0" y="3697656"/>
            <a:ext cx="3227261" cy="261834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4168B-D00E-8948-9D08-E04224AE4C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364" y="2159875"/>
            <a:ext cx="2051156" cy="2278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7C8D0-CA2D-984D-BE52-E7A610E85A0F}"/>
              </a:ext>
            </a:extLst>
          </p:cNvPr>
          <p:cNvSpPr txBox="1"/>
          <p:nvPr/>
        </p:nvSpPr>
        <p:spPr>
          <a:xfrm>
            <a:off x="3649717" y="3185390"/>
            <a:ext cx="613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example:  the tangent space at a point of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defined in the same reference frame,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𝜔 ×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algebra notation: 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𝜔 ×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[𝜔]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146B4-4A7B-AC45-8015-71B8FF6494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625" y="2794286"/>
            <a:ext cx="3837198" cy="1282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6A5EC-962E-0A40-80D0-1E122224F6D8}"/>
              </a:ext>
            </a:extLst>
          </p:cNvPr>
          <p:cNvSpPr txBox="1"/>
          <p:nvPr/>
        </p:nvSpPr>
        <p:spPr>
          <a:xfrm>
            <a:off x="5217149" y="3169189"/>
            <a:ext cx="5569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real skew-symmetric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matrices (satisfying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−[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FEA52-190D-3A4C-9353-808B5A331263}"/>
              </a:ext>
            </a:extLst>
          </p:cNvPr>
          <p:cNvSpPr txBox="1"/>
          <p:nvPr/>
        </p:nvSpPr>
        <p:spPr>
          <a:xfrm>
            <a:off x="4308388" y="5094029"/>
            <a:ext cx="6907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describes the possible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called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algebra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the Lie group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6A021-8A8A-C141-BF68-4818B46C12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74" y="4417358"/>
            <a:ext cx="1742914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Ṙ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 [𝜔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[𝜔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[𝜔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 = [𝜔]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Expressing the angular velocity in a different frame: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	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representations: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Ṙ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Ṙ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Ṙ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Ṙ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Exponential coordinate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(axis-angle) representation of orientation: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𝜔𝜃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0BE01-0A9F-5F49-B90E-20B4F5926DB2}"/>
              </a:ext>
            </a:extLst>
          </p:cNvPr>
          <p:cNvSpPr txBox="1"/>
          <p:nvPr/>
        </p:nvSpPr>
        <p:spPr>
          <a:xfrm>
            <a:off x="10155504" y="525173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C091D9-5D0C-EF40-981F-99D522452E04}"/>
                  </a:ext>
                </a:extLst>
              </p14:cNvPr>
              <p14:cNvContentPartPr/>
              <p14:nvPr/>
            </p14:nvContentPartPr>
            <p14:xfrm>
              <a:off x="2518808" y="3395036"/>
              <a:ext cx="96840" cy="209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C091D9-5D0C-EF40-981F-99D522452E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248" y="3387476"/>
                <a:ext cx="111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F723DFD-9116-7D49-A89D-E9B0F0BFB827}"/>
                  </a:ext>
                </a:extLst>
              </p14:cNvPr>
              <p14:cNvContentPartPr/>
              <p14:nvPr/>
            </p14:nvContentPartPr>
            <p14:xfrm>
              <a:off x="2918408" y="3365156"/>
              <a:ext cx="79920" cy="232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F723DFD-9116-7D49-A89D-E9B0F0BFB8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0848" y="3357596"/>
                <a:ext cx="95040" cy="2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756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Scalar first-order linear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diffeq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Vector first-order linear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diffeq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174A6-548B-474D-A087-9368E2A8DE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582" y="1825807"/>
            <a:ext cx="1746704" cy="467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F3442-D018-3F4F-9B6B-FA81AA1F93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403" y="1858609"/>
            <a:ext cx="1722102" cy="401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E62C6-D22B-474F-8363-7C0442BD11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356" y="2260433"/>
            <a:ext cx="4830087" cy="893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89D726-F8D1-8347-8A85-93F03032C2F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778" y="3867676"/>
            <a:ext cx="1820508" cy="467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6360B1-D50B-7240-902F-6CFF25F7C7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889" y="3867676"/>
            <a:ext cx="1795907" cy="541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B9454C-6D2E-9441-BFC3-25E5DFEE65D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1454" y="4543257"/>
            <a:ext cx="5149906" cy="85285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EDB3BF57-0BC7-8148-82C4-B9DEC8D9C7D1}"/>
              </a:ext>
            </a:extLst>
          </p:cNvPr>
          <p:cNvSpPr/>
          <p:nvPr/>
        </p:nvSpPr>
        <p:spPr>
          <a:xfrm>
            <a:off x="4195576" y="1966462"/>
            <a:ext cx="551536" cy="186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9DF5841-4EE2-9743-878C-2BD7BCB9BC77}"/>
              </a:ext>
            </a:extLst>
          </p:cNvPr>
          <p:cNvSpPr/>
          <p:nvPr/>
        </p:nvSpPr>
        <p:spPr>
          <a:xfrm>
            <a:off x="4195576" y="4037996"/>
            <a:ext cx="551536" cy="186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AF2FB-2423-F249-8497-213FDA7BC17F}"/>
              </a:ext>
            </a:extLst>
          </p:cNvPr>
          <p:cNvSpPr txBox="1"/>
          <p:nvPr/>
        </p:nvSpPr>
        <p:spPr>
          <a:xfrm>
            <a:off x="7452765" y="5484419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exponential</a:t>
            </a:r>
          </a:p>
        </p:txBody>
      </p:sp>
    </p:spTree>
    <p:extLst>
      <p:ext uri="{BB962C8B-B14F-4D97-AF65-F5344CB8AC3E}">
        <p14:creationId xmlns:p14="http://schemas.microsoft.com/office/powerpoint/2010/main" val="27913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Integrating an angular 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Matrix exponential and matrix log: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71E16-0CE2-C745-9570-5275237610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440" y="1930125"/>
            <a:ext cx="2202807" cy="592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AB9E21-F742-8C4F-885C-32EDF51D2F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439" y="2516961"/>
            <a:ext cx="2202807" cy="5137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44E23DC-E1D1-1B4C-B3A5-59BD1EDBF22F}"/>
              </a:ext>
            </a:extLst>
          </p:cNvPr>
          <p:cNvGrpSpPr/>
          <p:nvPr/>
        </p:nvGrpSpPr>
        <p:grpSpPr>
          <a:xfrm>
            <a:off x="2799844" y="2051132"/>
            <a:ext cx="2484255" cy="471145"/>
            <a:chOff x="2242786" y="2552838"/>
            <a:chExt cx="3944836" cy="7481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F7A6071-695D-6D4A-AB3B-92A6FD61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2786" y="2589786"/>
              <a:ext cx="2349500" cy="711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7189C8-300A-D44F-A1F2-BF893BA72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3622" y="2552838"/>
              <a:ext cx="1524000" cy="711200"/>
            </a:xfrm>
            <a:prstGeom prst="rect">
              <a:avLst/>
            </a:prstGeom>
          </p:spPr>
        </p:pic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DB2492D-9FDC-4C43-A94E-B933592D5A49}"/>
              </a:ext>
            </a:extLst>
          </p:cNvPr>
          <p:cNvSpPr/>
          <p:nvPr/>
        </p:nvSpPr>
        <p:spPr>
          <a:xfrm>
            <a:off x="5466026" y="2182011"/>
            <a:ext cx="551536" cy="186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2AD1EB3-16A7-B645-B0F2-5628868BB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336" y="3156916"/>
            <a:ext cx="8166100" cy="50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03AFF8-14C8-D947-82F7-2A2C33C4241E}"/>
              </a:ext>
            </a:extLst>
          </p:cNvPr>
          <p:cNvSpPr txBox="1"/>
          <p:nvPr/>
        </p:nvSpPr>
        <p:spPr>
          <a:xfrm>
            <a:off x="4279438" y="3648945"/>
            <a:ext cx="2987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Rodrigues’ formula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CDFBFD-ABC5-2A4A-8557-7D831CDB6DB4}"/>
              </a:ext>
            </a:extLst>
          </p:cNvPr>
          <p:cNvGrpSpPr/>
          <p:nvPr/>
        </p:nvGrpSpPr>
        <p:grpSpPr>
          <a:xfrm>
            <a:off x="3271398" y="4875687"/>
            <a:ext cx="4389256" cy="946462"/>
            <a:chOff x="2408054" y="4843337"/>
            <a:chExt cx="5130800" cy="110636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B6A835-80DC-F845-AF35-02B31AC89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8054" y="4843337"/>
              <a:ext cx="5130800" cy="5969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F7394C-2977-834F-994B-EB03C65D8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0754" y="5479799"/>
              <a:ext cx="51181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1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391</Words>
  <Application>Microsoft Macintosh PowerPoint</Application>
  <PresentationFormat>Widescreen</PresentationFormat>
  <Paragraphs>95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194</cp:revision>
  <cp:lastPrinted>2020-09-17T14:07:13Z</cp:lastPrinted>
  <dcterms:created xsi:type="dcterms:W3CDTF">2020-09-16T15:38:21Z</dcterms:created>
  <dcterms:modified xsi:type="dcterms:W3CDTF">2020-11-24T04:35:16Z</dcterms:modified>
</cp:coreProperties>
</file>